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</p:embeddedFont>
    <p:embeddedFont>
      <p:font typeface="Century Gothic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CenturyGothic-bold.fntdata"/><Relationship Id="rId10" Type="http://schemas.openxmlformats.org/officeDocument/2006/relationships/slide" Target="slides/slide5.xml"/><Relationship Id="rId21" Type="http://schemas.openxmlformats.org/officeDocument/2006/relationships/font" Target="fonts/CenturyGothic-regular.fntdata"/><Relationship Id="rId13" Type="http://schemas.openxmlformats.org/officeDocument/2006/relationships/slide" Target="slides/slide8.xml"/><Relationship Id="rId24" Type="http://schemas.openxmlformats.org/officeDocument/2006/relationships/font" Target="fonts/CenturyGothic-boldItalic.fntdata"/><Relationship Id="rId12" Type="http://schemas.openxmlformats.org/officeDocument/2006/relationships/slide" Target="slides/slide7.xml"/><Relationship Id="rId23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053b4ca4e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053b4ca4e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053b4ca4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053b4ca4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053b4ca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053b4ca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53b4ca4e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53b4ca4e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053b4ca4e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053b4ca4e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53b4ca4e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53b4ca4e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53b4ca4e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53b4ca4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53b4ca4e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53b4ca4e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053b4ca4e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053b4ca4e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053b4ca4e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053b4ca4e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#9 → iPads!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618400" y="1024200"/>
            <a:ext cx="8119200" cy="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You will be using the iPads at this station. There is 1 iPad per 2 group members. </a:t>
            </a:r>
            <a:r>
              <a:rPr lang="en"/>
              <a:t> 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214925" y="1595200"/>
            <a:ext cx="27852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/>
              <a:t>Rules of using MY expensive iPads</a:t>
            </a:r>
            <a:endParaRPr b="1" i="1"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not drop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 not throw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Sit when using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Turn screen off when complete</a:t>
            </a:r>
            <a:endParaRPr/>
          </a:p>
        </p:txBody>
      </p:sp>
      <p:sp>
        <p:nvSpPr>
          <p:cNvPr id="119" name="Google Shape;119;p22"/>
          <p:cNvSpPr txBox="1"/>
          <p:nvPr>
            <p:ph idx="1" type="body"/>
          </p:nvPr>
        </p:nvSpPr>
        <p:spPr>
          <a:xfrm>
            <a:off x="3076625" y="1671400"/>
            <a:ext cx="30990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App #1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700"/>
              <a:t>Planets</a:t>
            </a:r>
            <a:r>
              <a:rPr lang="en" sz="1700"/>
              <a:t> – Explore the planets app. Draw 4 pictures in your interactive notebook of what you see on the planets app. Explain the pictures. </a:t>
            </a:r>
            <a:endParaRPr sz="1700"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6252175" y="1402575"/>
            <a:ext cx="28158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App #2</a:t>
            </a:r>
            <a:endParaRPr u="sng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Star and Planet Finder</a:t>
            </a:r>
            <a:r>
              <a:rPr lang="en"/>
              <a:t> – Explore the stars and planets via the app. </a:t>
            </a:r>
            <a:r>
              <a:rPr lang="en" sz="1700"/>
              <a:t>Draw 4 pictures in your interactive notebook of what you see on the planets app. Explain the pictures.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-11942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#10/#11 → Laptops (2 rotations)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76125" y="371425"/>
            <a:ext cx="56793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STEP 1: Write these questions into your notebook. You will answer them </a:t>
            </a:r>
            <a:r>
              <a:rPr b="1" lang="en" sz="1500"/>
              <a:t>during</a:t>
            </a:r>
            <a:r>
              <a:rPr lang="en" sz="1500"/>
              <a:t> the video.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1. Write 3 things you </a:t>
            </a:r>
            <a:r>
              <a:rPr b="1" lang="en" sz="1100"/>
              <a:t>knew</a:t>
            </a:r>
            <a:r>
              <a:rPr lang="en" sz="1100"/>
              <a:t> that were confirmed in the video.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2. Write 3 things you </a:t>
            </a:r>
            <a:r>
              <a:rPr b="1" lang="en" sz="1100"/>
              <a:t>didn't</a:t>
            </a:r>
            <a:r>
              <a:rPr lang="en" sz="1100"/>
              <a:t> know, that you now know.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3.We look at______to learn about space.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4. Objects in outer space are close together OR far apart?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5. Because they are so far away stars appear to be very________________________.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6. The distance light travels in a year is called a(n) __________________________ 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7. Jupiter has a(n) _______________________on it that looks like a red spot. </a:t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8. According to the video, there are _______________________ planets.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5276900" y="1110075"/>
            <a:ext cx="38103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STEP 2: Watch https://www.youtube.com/watch?v=So7X19JW9wY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(1 laptop per 2-3 students)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78500" y="3967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#1 → Oreos 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78500" y="774050"/>
            <a:ext cx="4128900" cy="42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1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1:</a:t>
            </a:r>
            <a:r>
              <a:rPr lang="en" sz="1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Pick a strip from the container. </a:t>
            </a:r>
            <a:endParaRPr sz="1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1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2:</a:t>
            </a:r>
            <a:r>
              <a:rPr lang="en" sz="1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Take an oreo and make the correct moon phase. Use your book or notes to complete activity. </a:t>
            </a:r>
            <a:endParaRPr sz="1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1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3:</a:t>
            </a:r>
            <a:r>
              <a:rPr lang="en" sz="1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Each group member gets ONE cookie.</a:t>
            </a:r>
            <a:endParaRPr sz="15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NOT eat the oreo until after the timer rings OR you are done with the station. </a:t>
            </a: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" sz="2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me cookies when complete. Walk up to me with the cookie and moon phase. </a:t>
            </a:r>
            <a:endParaRPr sz="20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4768125" y="840675"/>
            <a:ext cx="4128900" cy="42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you take more than one cookie or eat the cookie before showing me, you might receive a low grade or consequence!</a:t>
            </a:r>
            <a:endParaRPr sz="2500" u="sng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500" u="sng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4: Draw the moon phases in your notebook, using one full page. </a:t>
            </a:r>
            <a:endParaRPr sz="1500" u="sng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STEP 5: Discuss your drawings and cookies.</a:t>
            </a:r>
            <a:endParaRPr sz="1500" u="sng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252125" y="5452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#2 → Whiteboard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86625" y="652750"/>
            <a:ext cx="42990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Each person needs to draw at </a:t>
            </a:r>
            <a:r>
              <a:rPr i="1" lang="en"/>
              <a:t>least</a:t>
            </a:r>
            <a:r>
              <a:rPr lang="en"/>
              <a:t> one planet on the whiteboard. You must include the following information for each planet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___ planet from sun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Distance from sun: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Surface gravity: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Rotation: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Revolution: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Diameter: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Temperature: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Facts: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4608000" y="791925"/>
            <a:ext cx="42990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000"/>
              <a:t>Use your notebook and/or chapter 21 from the textbook to help you!</a:t>
            </a:r>
            <a:r>
              <a:rPr lang="en" sz="3000"/>
              <a:t> 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12077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#3 → Smart board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8015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Draw the differences between the Copernicus and Ptolemaic theories. Feel free to use the textbook or notes to help you.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2: Under each picture, write the facts about Copernicus and Ptolemy.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3: Discuss and copy any missing information in your notebook.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4: If finished early, redo and switch drawing/writing roles. Draw and write your findings in the next available page of your notebook.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ALL GROUP MEMBERS MUST DRAW OR WRITE AN EQUAL AMOUNT.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#4 → Drawing zoom in zoom out activity  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STEP #1:</a:t>
            </a:r>
            <a:r>
              <a:rPr lang="en"/>
              <a:t> Watch https://www.youtube.com/watch?v=jfSNxVqprvM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STEP #2:</a:t>
            </a:r>
            <a:r>
              <a:rPr lang="en"/>
              <a:t> Use the black paper and white pencils to draw your own version of the “zoom out” effect. How would you put the video into </a:t>
            </a:r>
            <a:r>
              <a:rPr lang="en" u="sng"/>
              <a:t>one</a:t>
            </a:r>
            <a:r>
              <a:rPr lang="en"/>
              <a:t> picture?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needed, feel free to rewatch.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/>
              <a:t>STEP #3:</a:t>
            </a:r>
            <a:r>
              <a:rPr lang="en"/>
              <a:t> Each person should glue the black paper into the next available page of their composition notebook.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1517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#5 → Crossword puzzle 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You will need your notes for this activity.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2: Use my </a:t>
            </a:r>
            <a:r>
              <a:rPr i="1" lang="en"/>
              <a:t>white paper</a:t>
            </a:r>
            <a:r>
              <a:rPr lang="en"/>
              <a:t> and </a:t>
            </a:r>
            <a:r>
              <a:rPr i="1" lang="en"/>
              <a:t>rulers</a:t>
            </a:r>
            <a:r>
              <a:rPr lang="en"/>
              <a:t> to create your own crossword puzzle using the vocabulary terms from your notes. I will count the rulers at the end of class, so please do not take them with you!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3: Give your crossword to another member of your group to solve.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STEP 4: At the 2-3 minutes left mark, glue your (incomplete or completed) crossword puzzle in the next available page of your composition notebook.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8400" y="819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#6 → Big Bang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8400" y="787200"/>
            <a:ext cx="3167400" cy="35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Look at the picture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2: Discuss what you think the big bang theory is with your group. You may use 3-5 minutes to discuss.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3: Draw your interpretation of the “big bang theory” in your notebook.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5063" y="138050"/>
            <a:ext cx="5133975" cy="46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#7 → Planets guide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Using my stapler, staple together 5 papers like a book.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2: The top cover should be named “planets guide.” Color and decorate. WRITE YOUR NAME!!!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STEP 3: Inside your notebook, use both back and front to dedicate the next 8 pages to the planets. Use your notes to fill in ALL information (including facts and pictures!)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400"/>
              <a:t>At the end, you should have 1 cover page and 8 pages with your planets notes. Glue in the back page into your composition book. You will now have a mini book in your composition book to refer to when needed!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Station #8 → Pick </a:t>
            </a:r>
            <a:r>
              <a:rPr lang="en"/>
              <a:t>one</a:t>
            </a:r>
            <a:r>
              <a:rPr lang="en"/>
              <a:t> or two or all!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618400" y="1024200"/>
            <a:ext cx="8119200" cy="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Pick one of the following activities. If finished early, pick another until the end of the station. Glue all work into your composition notebook. 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214925" y="2128600"/>
            <a:ext cx="27852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Story</a:t>
            </a:r>
            <a:r>
              <a:rPr lang="en"/>
              <a:t> – Write a creative story about visiting one of the eight planets. What would you see?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076625" y="2128600"/>
            <a:ext cx="30990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#2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700"/>
              <a:t>Travelogue</a:t>
            </a:r>
            <a:r>
              <a:rPr lang="en" sz="1700"/>
              <a:t> – Design a travelogue that a travel agent might use to sell a trip to the planets. Include facts about each planet and reasons for visiting there.</a:t>
            </a:r>
            <a:endParaRPr sz="1700"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6252175" y="2088375"/>
            <a:ext cx="2815800" cy="17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#3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Newspaper Article</a:t>
            </a:r>
            <a:r>
              <a:rPr lang="en"/>
              <a:t> – Write a “creative” newspaper article about someone who has returned from visiting a planet. Include pictures.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